
<file path=[Content_Types].xml><?xml version="1.0" encoding="utf-8"?>
<Types xmlns="http://schemas.openxmlformats.org/package/2006/content-types">
  <Default ContentType="image/x-emf" Extension="emf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notesMaster+xml" PartName="/ppt/notesMasters/notesMaster1.xml"/>
  <Override ContentType="application/vnd.openxmlformats-officedocument.presentationml.handoutMaster+xml" PartName="/ppt/handoutMasters/handout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5" r:id="rId2"/>
  </p:sldMasterIdLst>
  <p:notesMasterIdLst>
    <p:notesMasterId r:id="rId13"/>
  </p:notesMasterIdLst>
  <p:handoutMasterIdLst>
    <p:handoutMasterId r:id="rId14"/>
  </p:handoutMasterIdLst>
  <p:sldIdLst>
    <p:sldId id="312" r:id="rId3"/>
    <p:sldId id="324" r:id="rId4"/>
    <p:sldId id="314" r:id="rId5"/>
    <p:sldId id="299" r:id="rId6"/>
    <p:sldId id="323" r:id="rId7"/>
    <p:sldId id="315" r:id="rId8"/>
    <p:sldId id="316" r:id="rId9"/>
    <p:sldId id="318" r:id="rId10"/>
    <p:sldId id="320" r:id="rId11"/>
    <p:sldId id="319" r:id="rId1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A7EBB"/>
    <a:srgbClr val="009D57"/>
    <a:srgbClr val="780032"/>
    <a:srgbClr val="7AC142"/>
    <a:srgbClr val="52BDEC"/>
    <a:srgbClr val="F28D1E"/>
    <a:srgbClr val="AD20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49" autoAdjust="0"/>
    <p:restoredTop sz="96327" autoAdjust="0"/>
  </p:normalViewPr>
  <p:slideViewPr>
    <p:cSldViewPr>
      <p:cViewPr varScale="1">
        <p:scale>
          <a:sx n="128" d="100"/>
          <a:sy n="128" d="100"/>
        </p:scale>
        <p:origin x="170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806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3219BE-9B23-4EF9-A9EC-0E877FA73EEF}" type="datetimeFigureOut">
              <a:rPr lang="en-US" smtClean="0"/>
              <a:pPr/>
              <a:t>8/25/22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90573-B2FA-404B-A03F-58C0BE0B4B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1668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796981D-1B90-48F0-8ACD-F504B659A3C4}" type="datetimeFigureOut">
              <a:rPr lang="en-US"/>
              <a:pPr>
                <a:defRPr/>
              </a:pPr>
              <a:t>8/25/22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B1E04C4-209E-42C0-BB16-60A19275D1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8887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06D10A-9E57-4931-AB59-7F95947A1540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0F6FB6-CFB1-42A5-83E5-890ED37D613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0F6FB6-CFB1-42A5-83E5-890ED37D613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0F6FB6-CFB1-42A5-83E5-890ED37D613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685800" y="3733800"/>
            <a:ext cx="7772400" cy="0"/>
          </a:xfrm>
          <a:prstGeom prst="line">
            <a:avLst/>
          </a:prstGeom>
          <a:ln w="50800" cap="rnd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 anchorCtr="0">
            <a:normAutofit/>
          </a:bodyPr>
          <a:lstStyle>
            <a:lvl1pPr algn="l">
              <a:defRPr sz="4000">
                <a:latin typeface="Rockwell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5410200" cy="9144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CA8BCF6-DE59-064D-B59A-3EF5F90DF8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69869"/>
            <a:ext cx="1371600" cy="6977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A1261-5562-4F4C-B430-000F664A7FFE}" type="datetimeFigureOut">
              <a:rPr lang="en-US" smtClean="0"/>
              <a:t>8/25/22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D203-88EC-2F40-9C96-FC43E8D16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056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A1261-5562-4F4C-B430-000F664A7FFE}" type="datetimeFigureOut">
              <a:rPr lang="en-US" smtClean="0"/>
              <a:t>8/25/22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D203-88EC-2F40-9C96-FC43E8D16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1567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A1261-5562-4F4C-B430-000F664A7FFE}" type="datetimeFigureOut">
              <a:rPr lang="en-US" smtClean="0"/>
              <a:t>8/25/22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D203-88EC-2F40-9C96-FC43E8D16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2198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A1261-5562-4F4C-B430-000F664A7FFE}" type="datetimeFigureOut">
              <a:rPr lang="en-US" smtClean="0"/>
              <a:t>8/25/22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D203-88EC-2F40-9C96-FC43E8D16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125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A1261-5562-4F4C-B430-000F664A7FFE}" type="datetimeFigureOut">
              <a:rPr lang="en-US" smtClean="0"/>
              <a:t>8/25/22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D203-88EC-2F40-9C96-FC43E8D16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4958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A1261-5562-4F4C-B430-000F664A7FFE}" type="datetimeFigureOut">
              <a:rPr lang="en-US" smtClean="0"/>
              <a:t>8/25/22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D203-88EC-2F40-9C96-FC43E8D16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6506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A1261-5562-4F4C-B430-000F664A7FFE}" type="datetimeFigureOut">
              <a:rPr lang="en-US" smtClean="0"/>
              <a:t>8/25/22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D203-88EC-2F40-9C96-FC43E8D16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7647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A1261-5562-4F4C-B430-000F664A7FFE}" type="datetimeFigureOut">
              <a:rPr lang="en-US" smtClean="0"/>
              <a:t>8/25/22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D203-88EC-2F40-9C96-FC43E8D16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3334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A1261-5562-4F4C-B430-000F664A7FFE}" type="datetimeFigureOut">
              <a:rPr lang="en-US" smtClean="0"/>
              <a:t>8/25/22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D203-88EC-2F40-9C96-FC43E8D16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298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5387975"/>
            <a:ext cx="5181600" cy="1317625"/>
          </a:xfrm>
        </p:spPr>
        <p:txBody>
          <a:bodyPr anchor="b" anchorCtr="0">
            <a:normAutofit/>
          </a:bodyPr>
          <a:lstStyle>
            <a:lvl1pPr algn="l">
              <a:defRPr sz="2800">
                <a:latin typeface="Rockwell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C963591-D327-A542-9151-FA3D032236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563" y="5786966"/>
            <a:ext cx="1371600" cy="6977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 anchor="ctr" anchorCtr="0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457200" y="1219200"/>
            <a:ext cx="8229600" cy="0"/>
          </a:xfrm>
          <a:prstGeom prst="line">
            <a:avLst/>
          </a:prstGeom>
          <a:ln w="50800" cap="rnd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006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05800" y="6400801"/>
            <a:ext cx="457200" cy="457200"/>
          </a:xfrm>
        </p:spPr>
        <p:txBody>
          <a:bodyPr/>
          <a:lstStyle>
            <a:lvl1pPr>
              <a:defRPr sz="110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01D945C9-0277-4107-B589-EC55ECD240B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1676400" y="6477001"/>
            <a:ext cx="6477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Rockwell" pitchFamily="18" charset="0"/>
              </a:rPr>
              <a:t>Marcus Autism Center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j-lt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457200" y="1219200"/>
            <a:ext cx="8229600" cy="0"/>
          </a:xfrm>
          <a:prstGeom prst="line">
            <a:avLst/>
          </a:prstGeom>
          <a:ln w="508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>
            <a:lvl1pPr>
              <a:defRPr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05800" y="6400801"/>
            <a:ext cx="457200" cy="457200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01D945C9-0277-4107-B589-EC55ECD240B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676400" y="6477001"/>
            <a:ext cx="6477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1200" dirty="0">
                <a:solidFill>
                  <a:schemeClr val="bg1"/>
                </a:solidFill>
                <a:latin typeface="Rockwell" pitchFamily="18" charset="0"/>
              </a:rPr>
              <a:t>Marcus Autism Center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006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" pitchFamily="34" charset="0"/>
              </a:defRPr>
            </a:lvl1pPr>
            <a:lvl2pPr>
              <a:defRPr>
                <a:solidFill>
                  <a:schemeClr val="bg1"/>
                </a:solidFill>
                <a:latin typeface="Calibri" pitchFamily="34" charset="0"/>
              </a:defRPr>
            </a:lvl2pPr>
            <a:lvl3pPr>
              <a:defRPr>
                <a:solidFill>
                  <a:schemeClr val="bg1"/>
                </a:solidFill>
                <a:latin typeface="Calibri" pitchFamily="34" charset="0"/>
              </a:defRPr>
            </a:lvl3pPr>
            <a:lvl4pPr>
              <a:defRPr>
                <a:solidFill>
                  <a:schemeClr val="bg1"/>
                </a:solidFill>
                <a:latin typeface="Calibri" pitchFamily="34" charset="0"/>
              </a:defRPr>
            </a:lvl4pPr>
            <a:lvl5pPr>
              <a:defRPr>
                <a:solidFill>
                  <a:schemeClr val="bg1"/>
                </a:solidFill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 anchor="ctr" anchorCtr="0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4563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4563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7200" y="1219200"/>
            <a:ext cx="8229600" cy="0"/>
          </a:xfrm>
          <a:prstGeom prst="line">
            <a:avLst/>
          </a:prstGeom>
          <a:ln w="50800" cap="rnd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05800" y="6400801"/>
            <a:ext cx="457200" cy="457200"/>
          </a:xfrm>
        </p:spPr>
        <p:txBody>
          <a:bodyPr/>
          <a:lstStyle>
            <a:lvl1pPr>
              <a:defRPr sz="110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01D945C9-0277-4107-B589-EC55ECD240B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676400" y="6477001"/>
            <a:ext cx="6477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Rockwell" pitchFamily="18" charset="0"/>
              </a:rPr>
              <a:t>Marcus Autism Center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j-l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A1261-5562-4F4C-B430-000F664A7FFE}" type="datetimeFigureOut">
              <a:rPr lang="en-US" smtClean="0"/>
              <a:t>8/25/22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D203-88EC-2F40-9C96-FC43E8D16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041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A1261-5562-4F4C-B430-000F664A7FFE}" type="datetimeFigureOut">
              <a:rPr lang="en-US" smtClean="0"/>
              <a:t>8/25/22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D203-88EC-2F40-9C96-FC43E8D16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238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D423F924-74D2-45C3-9581-52674854CC0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23" r:id="rId2"/>
    <p:sldLayoutId id="2147483705" r:id="rId3"/>
    <p:sldLayoutId id="2147483721" r:id="rId4"/>
    <p:sldLayoutId id="2147483724" r:id="rId5"/>
    <p:sldLayoutId id="2147483714" r:id="rId6"/>
    <p:sldLayoutId id="2147483722" r:id="rId7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>
              <a:lumMod val="75000"/>
            </a:schemeClr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9D57"/>
          </a:solidFill>
          <a:latin typeface="Archer Semibold" pitchFamily="5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9D57"/>
          </a:solidFill>
          <a:latin typeface="Archer Semibold" pitchFamily="5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9D57"/>
          </a:solidFill>
          <a:latin typeface="Archer Semibold" pitchFamily="5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9D57"/>
          </a:solidFill>
          <a:latin typeface="Archer Semibold" pitchFamily="50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009D57"/>
          </a:solidFill>
          <a:latin typeface="Archer Semibold" pitchFamily="50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009D57"/>
          </a:solidFill>
          <a:latin typeface="Archer Semibold" pitchFamily="50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009D57"/>
          </a:solidFill>
          <a:latin typeface="Archer Semibold" pitchFamily="50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009D57"/>
          </a:solidFill>
          <a:latin typeface="Archer Semibold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bg1">
              <a:lumMod val="65000"/>
            </a:schemeClr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bg1">
              <a:lumMod val="65000"/>
            </a:schemeClr>
          </a:solidFill>
          <a:latin typeface="Calibri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bg1">
              <a:lumMod val="65000"/>
            </a:schemeClr>
          </a:solidFill>
          <a:latin typeface="Calibri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bg1">
              <a:lumMod val="65000"/>
            </a:schemeClr>
          </a:solidFill>
          <a:latin typeface="Calibri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800" kern="1200">
          <a:solidFill>
            <a:schemeClr val="bg1">
              <a:lumMod val="65000"/>
            </a:schemeClr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A1261-5562-4F4C-B430-000F664A7FFE}" type="datetimeFigureOut">
              <a:rPr lang="en-US" smtClean="0"/>
              <a:t>8/25/22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7D203-88EC-2F40-9C96-FC43E8D16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838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pitchFamily="34" charset="0"/>
              </a:rPr>
              <a:t>Power Point Template</a:t>
            </a:r>
            <a:br>
              <a:rPr lang="en-US" dirty="0">
                <a:latin typeface="Calibri" pitchFamily="34" charset="0"/>
              </a:rPr>
            </a:br>
            <a:r>
              <a:rPr lang="en-US" dirty="0">
                <a:latin typeface="Calibri" pitchFamily="34" charset="0"/>
              </a:rPr>
              <a:t>Title Slide: Option1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Marcus Logo</a:t>
            </a:r>
          </a:p>
          <a:p>
            <a:pPr eaLnBrk="1" hangingPunct="1">
              <a:buFont typeface="Arial" pitchFamily="34" charset="0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ED29C128-0674-4127-A438-20350FF5854B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685800" y="2819400"/>
            <a:ext cx="7467600" cy="1905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ckwell" pitchFamily="18" charset="0"/>
              </a:rPr>
              <a:t>FOR ONSCREEN ONLY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ckwell" pitchFamily="18" charset="0"/>
              </a:rPr>
              <a:t>Divider Slide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Power Point Template</a:t>
            </a:r>
            <a:br>
              <a:rPr lang="en-US" dirty="0"/>
            </a:br>
            <a:r>
              <a:rPr lang="en-US" dirty="0"/>
              <a:t>Title Slide: Option 2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Marcus Logo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4343401"/>
            <a:ext cx="5562600" cy="1676399"/>
          </a:xfrm>
        </p:spPr>
        <p:txBody>
          <a:bodyPr>
            <a:normAutofit/>
          </a:bodyPr>
          <a:lstStyle/>
          <a:p>
            <a:r>
              <a:rPr lang="en-US" dirty="0"/>
              <a:t>Title Slide: Option 3</a:t>
            </a:r>
            <a:br>
              <a:rPr lang="en-US" dirty="0"/>
            </a:br>
            <a:r>
              <a:rPr lang="en-US" sz="1800" dirty="0"/>
              <a:t>use when a photo is needed on the title slide</a:t>
            </a:r>
          </a:p>
        </p:txBody>
      </p:sp>
      <p:pic>
        <p:nvPicPr>
          <p:cNvPr id="5" name="Picture 4" descr="CHOA_MPrince_Marcus_Classroom_Shot2_0036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7" b="4906"/>
          <a:stretch/>
        </p:blipFill>
        <p:spPr>
          <a:xfrm>
            <a:off x="0" y="-323883"/>
            <a:ext cx="9144000" cy="5420772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5334000" cy="990600"/>
          </a:xfrm>
        </p:spPr>
        <p:txBody>
          <a:bodyPr anchor="ctr" anchorCtr="0"/>
          <a:lstStyle/>
          <a:p>
            <a:pPr eaLnBrk="1" hangingPunct="1"/>
            <a:r>
              <a:rPr lang="en-US" dirty="0"/>
              <a:t>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Text: 28 pt font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224461-A405-4E3A-BB94-97228AACD65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D945C9-0277-4107-B589-EC55ECD240BC}" type="slidenum">
              <a:rPr lang="en-US" smtClean="0">
                <a:latin typeface="Calibri" pitchFamily="34" charset="0"/>
              </a:rPr>
              <a:pPr>
                <a:defRPr/>
              </a:pPr>
              <a:t>5</a:t>
            </a:fld>
            <a:endParaRPr lang="en-US" dirty="0">
              <a:latin typeface="Calibri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Click to add text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4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pPr eaLnBrk="1" hangingPunct="1"/>
            <a:r>
              <a:rPr lang="en-US" dirty="0"/>
              <a:t>Comparison List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224461-A405-4E3A-BB94-97228AACD65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7" name="Text Placeholder 6"/>
          <p:cNvSpPr txBox="1">
            <a:spLocks/>
          </p:cNvSpPr>
          <p:nvPr/>
        </p:nvSpPr>
        <p:spPr bwMode="auto">
          <a:xfrm>
            <a:off x="536575" y="1376608"/>
            <a:ext cx="4040188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 pitchFamily="34" charset="0"/>
              </a:rPr>
              <a:t>List A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4294967295"/>
          </p:nvPr>
        </p:nvSpPr>
        <p:spPr>
          <a:xfrm>
            <a:off x="536575" y="2209800"/>
            <a:ext cx="4040188" cy="40386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2400" dirty="0"/>
              <a:t>A 1</a:t>
            </a:r>
          </a:p>
          <a:p>
            <a:pPr eaLnBrk="1" hangingPunct="1"/>
            <a:r>
              <a:rPr lang="en-US" sz="2400" dirty="0"/>
              <a:t>A 2	</a:t>
            </a:r>
          </a:p>
        </p:txBody>
      </p:sp>
      <p:sp>
        <p:nvSpPr>
          <p:cNvPr id="9" name="Text Placeholder 7"/>
          <p:cNvSpPr txBox="1">
            <a:spLocks/>
          </p:cNvSpPr>
          <p:nvPr/>
        </p:nvSpPr>
        <p:spPr>
          <a:xfrm>
            <a:off x="4645025" y="1376608"/>
            <a:ext cx="4041775" cy="715962"/>
          </a:xfrm>
          <a:prstGeom prst="rect">
            <a:avLst/>
          </a:prstGeom>
        </p:spPr>
        <p:txBody>
          <a:bodyPr anchor="b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 pitchFamily="34" charset="0"/>
              </a:rPr>
              <a:t>List B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4724400" y="2209800"/>
            <a:ext cx="4041775" cy="40386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2400" dirty="0"/>
              <a:t>B 1</a:t>
            </a:r>
          </a:p>
          <a:p>
            <a:pPr eaLnBrk="1" hangingPunct="1"/>
            <a:r>
              <a:rPr lang="en-US" sz="2400" dirty="0"/>
              <a:t>B 2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OA_MPrince_MAC_Shot1_0264_CROP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47" r="-695" b="3211"/>
          <a:stretch/>
        </p:blipFill>
        <p:spPr>
          <a:xfrm>
            <a:off x="1371600" y="1981200"/>
            <a:ext cx="3131580" cy="3473453"/>
          </a:xfrm>
          <a:prstGeom prst="rect">
            <a:avLst/>
          </a:prstGeom>
        </p:spPr>
      </p:pic>
      <p:sp>
        <p:nvSpPr>
          <p:cNvPr id="21506" name="Title 4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pPr eaLnBrk="1" hangingPunct="1"/>
            <a:r>
              <a:rPr lang="en-US" dirty="0"/>
              <a:t>Title: 36 pt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224461-A405-4E3A-BB94-97228AACD65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648200" y="1981200"/>
            <a:ext cx="3081337" cy="35083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Content Placeholder 5"/>
          <p:cNvSpPr>
            <a:spLocks noGrp="1"/>
          </p:cNvSpPr>
          <p:nvPr>
            <p:ph sz="half" idx="4294967295"/>
          </p:nvPr>
        </p:nvSpPr>
        <p:spPr>
          <a:xfrm>
            <a:off x="4986337" y="3051175"/>
            <a:ext cx="2514600" cy="14478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z="2800" dirty="0">
                <a:solidFill>
                  <a:schemeClr val="bg1"/>
                </a:solidFill>
              </a:rPr>
              <a:t>Insert key fact connected with photo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OA_MPrince_Marcus_Classroom_Shot2_0026.CROP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-6904"/>
            <a:ext cx="5855004" cy="6893646"/>
          </a:xfrm>
          <a:prstGeom prst="rect">
            <a:avLst/>
          </a:prstGeom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28600" y="5257800"/>
            <a:ext cx="7391400" cy="925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4051" tIns="47025" rIns="94051" bIns="47025">
            <a:spAutoFit/>
          </a:bodyPr>
          <a:lstStyle/>
          <a:p>
            <a:pPr algn="ctr" defTabSz="941388">
              <a:spcBef>
                <a:spcPct val="50000"/>
              </a:spcBef>
            </a:pPr>
            <a:r>
              <a:rPr lang="en-US" sz="5400" b="1" spc="6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COLLABORATION</a:t>
            </a:r>
          </a:p>
        </p:txBody>
      </p:sp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990600" y="3581400"/>
            <a:ext cx="29718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Rockwell" pitchFamily="18" charset="0"/>
              </a:rPr>
              <a:t>Convergence of passion, culture, medicine, </a:t>
            </a:r>
          </a:p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Rockwell" pitchFamily="18" charset="0"/>
              </a:rPr>
              <a:t>technology and engineering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800" y="1022866"/>
            <a:ext cx="3429000" cy="230832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Rockwell" pitchFamily="18" charset="0"/>
              </a:rPr>
              <a:t>Photo + Overlaid Text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Rockwell" pitchFamily="18" charset="0"/>
              </a:rPr>
              <a:t>(with area for description)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Rockwell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 txBox="1">
            <a:spLocks/>
          </p:cNvSpPr>
          <p:nvPr/>
        </p:nvSpPr>
        <p:spPr>
          <a:xfrm>
            <a:off x="685800" y="2971800"/>
            <a:ext cx="7467600" cy="1905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Rockwell" pitchFamily="18" charset="0"/>
              </a:rPr>
              <a:t>Divider Slide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012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w Cen MT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1090</TotalTime>
  <Words>114</Words>
  <Application>Microsoft Macintosh PowerPoint</Application>
  <PresentationFormat>On-screen Show (4:3)</PresentationFormat>
  <Paragraphs>35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Archer Semibold</vt:lpstr>
      <vt:lpstr>Arial</vt:lpstr>
      <vt:lpstr>Calibri</vt:lpstr>
      <vt:lpstr>Rockwell</vt:lpstr>
      <vt:lpstr>Tw Cen MT</vt:lpstr>
      <vt:lpstr>2012 Template</vt:lpstr>
      <vt:lpstr>Custom Design</vt:lpstr>
      <vt:lpstr>Power Point Template Title Slide: Option1</vt:lpstr>
      <vt:lpstr>Power Point Template Title Slide: Option 2</vt:lpstr>
      <vt:lpstr>Title Slide: Option 3 use when a photo is needed on the title slide</vt:lpstr>
      <vt:lpstr>Title</vt:lpstr>
      <vt:lpstr>Click to add title</vt:lpstr>
      <vt:lpstr>Comparison List</vt:lpstr>
      <vt:lpstr>Title: 36 pt </vt:lpstr>
      <vt:lpstr>PowerPoint Presentation</vt:lpstr>
      <vt:lpstr>PowerPoint Presentation</vt:lpstr>
      <vt:lpstr>PowerPoint Presentation</vt:lpstr>
    </vt:vector>
  </TitlesOfParts>
  <Company>Children's Healthcare of Atlanta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Children’s Healthcare of Atlanta</dc:title>
  <dc:creator>Chris Thornton</dc:creator>
  <cp:lastModifiedBy>Norman, Elizabeth</cp:lastModifiedBy>
  <cp:revision>96</cp:revision>
  <cp:lastPrinted>2017-08-17T19:36:54Z</cp:lastPrinted>
  <dcterms:created xsi:type="dcterms:W3CDTF">2012-03-06T21:24:02Z</dcterms:created>
  <dcterms:modified xsi:type="dcterms:W3CDTF">2022-08-25T18:11:35Z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Offisync_UpdateToken" pid="2">
    <vt:lpwstr>2</vt:lpwstr>
  </property>
  <property fmtid="{D5CDD505-2E9C-101B-9397-08002B2CF9AE}" name="Jive_LatestUserAccountName" pid="3">
    <vt:lpwstr>132574</vt:lpwstr>
  </property>
  <property fmtid="{D5CDD505-2E9C-101B-9397-08002B2CF9AE}" name="Offisync_ServerID" pid="4">
    <vt:lpwstr>bb0b6d95-ee18-4f76-b9a6-04272a00dddc</vt:lpwstr>
  </property>
  <property fmtid="{D5CDD505-2E9C-101B-9397-08002B2CF9AE}" name="Jive_VersionGuid" pid="5">
    <vt:lpwstr>354a47b9-1171-4053-9b04-a645c797b4c5</vt:lpwstr>
  </property>
  <property fmtid="{D5CDD505-2E9C-101B-9397-08002B2CF9AE}" name="Offisync_ProviderInitializationData" pid="6">
    <vt:lpwstr>https://choa.careforceconnection.org</vt:lpwstr>
  </property>
  <property fmtid="{D5CDD505-2E9C-101B-9397-08002B2CF9AE}" name="Offisync_UniqueId" pid="7">
    <vt:lpwstr>15456</vt:lpwstr>
  </property>
</Properties>
</file>